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98" d="100"/>
          <a:sy n="98" d="100"/>
        </p:scale>
        <p:origin x="990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A9E69-349A-4CFC-8A90-41E7726B7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42F96BA-9980-4A21-9BA5-E5F6C12672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AD430D-978D-4C2F-B277-03FB3E65E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BCA44A-84D1-4AEA-84D9-EA0BD76A8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A47AA7-3A12-458C-90F6-18DF807B6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072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840798-5F24-4BCD-96ED-9A5559AF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CACE57-89F9-430C-A642-E4C054E658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0B88C7-E364-4C3D-B38A-BE3FCC168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0F4C09-0205-4F42-869B-2CE2A922E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C42336-0C65-4939-A977-8A747479F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61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A61E81-0C43-4C1D-8A7F-312A2D1B2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1CF25A2-CE91-4B31-B250-B43C03350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1507CD-C6B9-4149-B6BA-2D66E0CB9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231CA4-0170-4C9D-A441-014E2BF8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CF333E-220B-4BE4-A3A4-D09E447A0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53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A9B5FA-414F-4B36-B7A0-C5E4B8D8A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4A6AAA-1130-4D22-93F1-A984810E3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F8803D-D093-42C5-8026-B399EBA1A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B050D2-ACBD-4FC8-877F-E5144BEBD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A634E5-6C57-4AFC-8D51-DFB174A9C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68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A3D577-3F9C-49D7-9A37-88F48114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042835-4F7D-4E82-883C-12EA1A391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230FAA-E75C-498F-ACD6-6453DB95B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F79FF2-A138-4843-A14A-CD1EA5FEB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646BC9-8987-4685-8DC9-8112DC128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55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D96130-C405-465F-AC8E-AFDB2D8FD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DC7C9E-B5DC-48B5-A294-5B68623F2E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1BBC6F-17CD-46C1-899E-2C954B61B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3C079A-0EBE-40C3-830A-C8EE59556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CAF917-865A-4643-A19E-24979BBC5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51643A-6004-4895-89F1-D0CEF624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52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337E1-1267-41FF-BD01-3271B0100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3DC83E-0816-4C4F-820D-4E5F07503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A18B15-9895-426F-9B14-4BE6E46D3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0EB2C0F-457D-4C3D-B9F4-FFA2F85F55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51049BF-3F24-44AC-86DA-9CD140B29D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EDBBB30-1B1D-43A9-83FB-745321B69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2EA6398-C51E-4CE7-8672-A163FB510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6C3350-F24B-417F-8C69-355E756B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593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128A21-EA5A-4A01-AC52-89E0AE05A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CA0EB66-92E0-4419-B280-74BF2906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621A324-DBE1-4F49-BFB5-C4BAFD40F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5004C42-2A37-4C3F-860D-576CCA0F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30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BFBDB0C-6CD8-40C2-9822-2CFDBC6F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8ECEAC9-E863-437A-A0F8-B8C1D6B5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0903EF-9A45-46E8-9472-14255B8E4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09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9BAF2B-0E36-4179-BCB6-82756A734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196D02-6933-4445-80E1-96904D3CA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71BAC2-3240-4CD4-83AB-D4A348488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FADDA1B-A66E-4DA3-81DF-4A20B0914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E5E114-0A50-41BE-BC91-272F38053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DB7573-FC69-4870-8F4A-C06DE88E1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25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B2FEC4-7D8E-49AD-9F2D-5F2641632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A03FBD-19F7-4ECF-9738-269D69DC09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BA7CE4-8CFC-4090-A1A0-0132CFDAD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E2AEF9-9438-48A1-9F54-9DF89287F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CB3462-01D7-45BB-A9B9-B3820A9B1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3ECC66-D8C4-4578-A77C-B02C27384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87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66B0C78-2143-4467-A6A8-20E6B1A6D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E579EC-E5C1-48BF-A21C-FF628B7BD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CCB0DC-B240-448B-A04A-5A6D0BEFA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43796-6F13-4697-853D-8F61FEB26CF3}" type="datetimeFigureOut">
              <a:rPr kumimoji="1" lang="ja-JP" altLang="en-US" smtClean="0"/>
              <a:t>2021/3/15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C64AA9-E0E9-4A8F-850A-72CD74325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491185-9C60-4CF6-8269-947D386A55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1382A-522F-49FB-824B-0533851B8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56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2BBB007-9924-4414-8A2C-DD391991F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350" y="6966882"/>
            <a:ext cx="8791575" cy="6153150"/>
          </a:xfrm>
          <a:prstGeom prst="rect">
            <a:avLst/>
          </a:prstGeom>
        </p:spPr>
      </p:pic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E0531EFC-30CE-487C-8B41-F78DF54260F8}"/>
              </a:ext>
            </a:extLst>
          </p:cNvPr>
          <p:cNvCxnSpPr/>
          <p:nvPr/>
        </p:nvCxnSpPr>
        <p:spPr>
          <a:xfrm>
            <a:off x="-1217782" y="1583961"/>
            <a:ext cx="914400" cy="91440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33A8F808-F148-4F1A-B657-29E7441234F3}"/>
              </a:ext>
            </a:extLst>
          </p:cNvPr>
          <p:cNvCxnSpPr>
            <a:cxnSpLocks/>
          </p:cNvCxnSpPr>
          <p:nvPr/>
        </p:nvCxnSpPr>
        <p:spPr>
          <a:xfrm flipV="1">
            <a:off x="1700212" y="2158591"/>
            <a:ext cx="3938587" cy="389629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ACA6ED41-9FE7-4351-A8DE-874AF90FA1B9}"/>
              </a:ext>
            </a:extLst>
          </p:cNvPr>
          <p:cNvCxnSpPr>
            <a:cxnSpLocks/>
          </p:cNvCxnSpPr>
          <p:nvPr/>
        </p:nvCxnSpPr>
        <p:spPr>
          <a:xfrm>
            <a:off x="1963093" y="352425"/>
            <a:ext cx="245953" cy="6220391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DABAC45D-A4FA-40CD-9FE8-CD8E88A8DB82}"/>
              </a:ext>
            </a:extLst>
          </p:cNvPr>
          <p:cNvCxnSpPr>
            <a:cxnSpLocks/>
          </p:cNvCxnSpPr>
          <p:nvPr/>
        </p:nvCxnSpPr>
        <p:spPr>
          <a:xfrm>
            <a:off x="7496607" y="471827"/>
            <a:ext cx="87187" cy="2517524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048E661-8A32-429C-BBC4-B722F6D7BAC1}"/>
              </a:ext>
            </a:extLst>
          </p:cNvPr>
          <p:cNvCxnSpPr>
            <a:cxnSpLocks/>
          </p:cNvCxnSpPr>
          <p:nvPr/>
        </p:nvCxnSpPr>
        <p:spPr>
          <a:xfrm flipV="1">
            <a:off x="11878131" y="702905"/>
            <a:ext cx="1246934" cy="27811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1A4002CC-9ED6-44E2-A42E-5EEB62882D1C}"/>
              </a:ext>
            </a:extLst>
          </p:cNvPr>
          <p:cNvCxnSpPr>
            <a:cxnSpLocks/>
          </p:cNvCxnSpPr>
          <p:nvPr/>
        </p:nvCxnSpPr>
        <p:spPr>
          <a:xfrm flipV="1">
            <a:off x="5638799" y="1892647"/>
            <a:ext cx="3684170" cy="265944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BB130B65-D665-453F-82BD-C9FD245232F3}"/>
              </a:ext>
            </a:extLst>
          </p:cNvPr>
          <p:cNvCxnSpPr/>
          <p:nvPr/>
        </p:nvCxnSpPr>
        <p:spPr>
          <a:xfrm>
            <a:off x="-1308153" y="1943471"/>
            <a:ext cx="914400" cy="91440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90884C10-B161-49E1-B7FC-3327DBDB4D05}"/>
              </a:ext>
            </a:extLst>
          </p:cNvPr>
          <p:cNvCxnSpPr/>
          <p:nvPr/>
        </p:nvCxnSpPr>
        <p:spPr>
          <a:xfrm>
            <a:off x="-1163019" y="2715945"/>
            <a:ext cx="914400" cy="91440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CA02223B-088B-4ABE-91C2-881A24D37465}"/>
              </a:ext>
            </a:extLst>
          </p:cNvPr>
          <p:cNvCxnSpPr>
            <a:cxnSpLocks/>
          </p:cNvCxnSpPr>
          <p:nvPr/>
        </p:nvCxnSpPr>
        <p:spPr>
          <a:xfrm>
            <a:off x="7592418" y="2967299"/>
            <a:ext cx="805659" cy="3119878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2" descr="ソース画像を表示">
            <a:extLst>
              <a:ext uri="{FF2B5EF4-FFF2-40B4-BE49-F238E27FC236}">
                <a16:creationId xmlns:a16="http://schemas.microsoft.com/office/drawing/2014/main" id="{D747D3EC-7686-41B5-918F-8258B6D7B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6032" y="4331245"/>
            <a:ext cx="287110" cy="11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ソース画像を表示">
            <a:extLst>
              <a:ext uri="{FF2B5EF4-FFF2-40B4-BE49-F238E27FC236}">
                <a16:creationId xmlns:a16="http://schemas.microsoft.com/office/drawing/2014/main" id="{695DD096-0820-4504-8ED1-CBACF8797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051" y="1892647"/>
            <a:ext cx="489165" cy="195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ソース画像を表示">
            <a:extLst>
              <a:ext uri="{FF2B5EF4-FFF2-40B4-BE49-F238E27FC236}">
                <a16:creationId xmlns:a16="http://schemas.microsoft.com/office/drawing/2014/main" id="{10E1E46C-86F9-45E8-8F1C-637D01787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0953" y="5141827"/>
            <a:ext cx="287110" cy="11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1CF19EA9-4C0B-4B73-9DB1-D8A5543E1D32}"/>
              </a:ext>
            </a:extLst>
          </p:cNvPr>
          <p:cNvSpPr/>
          <p:nvPr/>
        </p:nvSpPr>
        <p:spPr>
          <a:xfrm>
            <a:off x="-574154" y="3544556"/>
            <a:ext cx="408938" cy="33151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533367CA-7E99-41C6-AE4E-4989C0EEDB12}"/>
              </a:ext>
            </a:extLst>
          </p:cNvPr>
          <p:cNvSpPr txBox="1"/>
          <p:nvPr/>
        </p:nvSpPr>
        <p:spPr>
          <a:xfrm>
            <a:off x="5359181" y="3542169"/>
            <a:ext cx="21082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000" b="1" dirty="0"/>
              <a:t>曽我工務店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22A6AAE6-4F38-402A-A6DD-99AC3727214D}"/>
              </a:ext>
            </a:extLst>
          </p:cNvPr>
          <p:cNvSpPr/>
          <p:nvPr/>
        </p:nvSpPr>
        <p:spPr>
          <a:xfrm>
            <a:off x="6989848" y="1192837"/>
            <a:ext cx="327676" cy="2526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374B244E-4A3E-41D6-9218-5295761809A3}"/>
              </a:ext>
            </a:extLst>
          </p:cNvPr>
          <p:cNvSpPr/>
          <p:nvPr/>
        </p:nvSpPr>
        <p:spPr>
          <a:xfrm>
            <a:off x="5644746" y="2227073"/>
            <a:ext cx="327676" cy="2526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8E441A75-8154-400A-A4E3-535CAC296ACD}"/>
              </a:ext>
            </a:extLst>
          </p:cNvPr>
          <p:cNvSpPr/>
          <p:nvPr/>
        </p:nvSpPr>
        <p:spPr>
          <a:xfrm>
            <a:off x="4017868" y="2383490"/>
            <a:ext cx="327676" cy="2526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A0D49C5B-26CB-45C3-ABD2-6D855AAAC60F}"/>
              </a:ext>
            </a:extLst>
          </p:cNvPr>
          <p:cNvSpPr/>
          <p:nvPr/>
        </p:nvSpPr>
        <p:spPr>
          <a:xfrm>
            <a:off x="2428185" y="3130486"/>
            <a:ext cx="327676" cy="2526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37224728-6630-475A-9062-247A31178B9A}"/>
              </a:ext>
            </a:extLst>
          </p:cNvPr>
          <p:cNvSpPr/>
          <p:nvPr/>
        </p:nvSpPr>
        <p:spPr>
          <a:xfrm>
            <a:off x="12622348" y="4926761"/>
            <a:ext cx="327676" cy="2526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B61E937-FBFE-4E58-97C5-206DF7410BA3}"/>
              </a:ext>
            </a:extLst>
          </p:cNvPr>
          <p:cNvSpPr txBox="1"/>
          <p:nvPr/>
        </p:nvSpPr>
        <p:spPr>
          <a:xfrm>
            <a:off x="2731623" y="305605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ローソン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E2946D5E-CD94-49E8-B9AE-D8DA0D35BA66}"/>
              </a:ext>
            </a:extLst>
          </p:cNvPr>
          <p:cNvSpPr txBox="1"/>
          <p:nvPr/>
        </p:nvSpPr>
        <p:spPr>
          <a:xfrm>
            <a:off x="3930853" y="2618719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スーパーヤオヒコ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29E2F74-1F75-46DF-8C2B-E4066A427DFF}"/>
              </a:ext>
            </a:extLst>
          </p:cNvPr>
          <p:cNvSpPr txBox="1"/>
          <p:nvPr/>
        </p:nvSpPr>
        <p:spPr>
          <a:xfrm>
            <a:off x="5935524" y="2209154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ジャパン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3AD05857-8A25-4547-94A2-7D4942D25492}"/>
              </a:ext>
            </a:extLst>
          </p:cNvPr>
          <p:cNvSpPr txBox="1"/>
          <p:nvPr/>
        </p:nvSpPr>
        <p:spPr>
          <a:xfrm>
            <a:off x="6743769" y="82165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万代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0890540C-166E-44F9-87D7-40877B9E0EBF}"/>
              </a:ext>
            </a:extLst>
          </p:cNvPr>
          <p:cNvSpPr/>
          <p:nvPr/>
        </p:nvSpPr>
        <p:spPr>
          <a:xfrm>
            <a:off x="7706917" y="2088313"/>
            <a:ext cx="805659" cy="3187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木本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C713479D-DBF4-4BA5-ADCA-A942D7273B95}"/>
              </a:ext>
            </a:extLst>
          </p:cNvPr>
          <p:cNvSpPr/>
          <p:nvPr/>
        </p:nvSpPr>
        <p:spPr>
          <a:xfrm>
            <a:off x="6328372" y="5321030"/>
            <a:ext cx="1103416" cy="80816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木の本</a:t>
            </a:r>
            <a:r>
              <a:rPr lang="ja-JP" altLang="en-US" sz="2000" dirty="0"/>
              <a:t>公園</a:t>
            </a:r>
            <a:endParaRPr kumimoji="1" lang="ja-JP" altLang="en-US" sz="2000" dirty="0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47A9981C-855C-431B-950B-5FCD2D7C20DD}"/>
              </a:ext>
            </a:extLst>
          </p:cNvPr>
          <p:cNvSpPr/>
          <p:nvPr/>
        </p:nvSpPr>
        <p:spPr>
          <a:xfrm>
            <a:off x="2096326" y="1911440"/>
            <a:ext cx="1211078" cy="389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南木本橋</a:t>
            </a:r>
          </a:p>
        </p:txBody>
      </p:sp>
      <p:pic>
        <p:nvPicPr>
          <p:cNvPr id="77" name="Picture 2" descr="ソース画像を表示">
            <a:extLst>
              <a:ext uri="{FF2B5EF4-FFF2-40B4-BE49-F238E27FC236}">
                <a16:creationId xmlns:a16="http://schemas.microsoft.com/office/drawing/2014/main" id="{079038D0-26BF-4FDD-B14F-7B3DC0839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761" y="2407099"/>
            <a:ext cx="489165" cy="195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ソース画像を表示">
            <a:extLst>
              <a:ext uri="{FF2B5EF4-FFF2-40B4-BE49-F238E27FC236}">
                <a16:creationId xmlns:a16="http://schemas.microsoft.com/office/drawing/2014/main" id="{963D70AA-93C0-4862-9C79-A0FE8B2FE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743" y="4789344"/>
            <a:ext cx="489165" cy="195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矢印: 右 78">
            <a:extLst>
              <a:ext uri="{FF2B5EF4-FFF2-40B4-BE49-F238E27FC236}">
                <a16:creationId xmlns:a16="http://schemas.microsoft.com/office/drawing/2014/main" id="{30E2B38C-C52A-410D-B69F-EF73F56F6903}"/>
              </a:ext>
            </a:extLst>
          </p:cNvPr>
          <p:cNvSpPr/>
          <p:nvPr/>
        </p:nvSpPr>
        <p:spPr>
          <a:xfrm rot="16200000">
            <a:off x="4812396" y="3403373"/>
            <a:ext cx="602948" cy="666127"/>
          </a:xfrm>
          <a:prstGeom prst="rightArrow">
            <a:avLst>
              <a:gd name="adj1" fmla="val 67731"/>
              <a:gd name="adj2" fmla="val 5409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円弧 82">
            <a:extLst>
              <a:ext uri="{FF2B5EF4-FFF2-40B4-BE49-F238E27FC236}">
                <a16:creationId xmlns:a16="http://schemas.microsoft.com/office/drawing/2014/main" id="{60278DB1-4B61-418B-9057-0250334096F8}"/>
              </a:ext>
            </a:extLst>
          </p:cNvPr>
          <p:cNvSpPr/>
          <p:nvPr/>
        </p:nvSpPr>
        <p:spPr>
          <a:xfrm>
            <a:off x="-1056032" y="1021705"/>
            <a:ext cx="914400" cy="914400"/>
          </a:xfrm>
          <a:prstGeom prst="arc">
            <a:avLst>
              <a:gd name="adj1" fmla="val 16200000"/>
              <a:gd name="adj2" fmla="val 247655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フリーフォーム: 図形 84">
            <a:extLst>
              <a:ext uri="{FF2B5EF4-FFF2-40B4-BE49-F238E27FC236}">
                <a16:creationId xmlns:a16="http://schemas.microsoft.com/office/drawing/2014/main" id="{6FF6CAD3-B451-4CD3-BD9D-3A3A0C39490B}"/>
              </a:ext>
            </a:extLst>
          </p:cNvPr>
          <p:cNvSpPr/>
          <p:nvPr/>
        </p:nvSpPr>
        <p:spPr>
          <a:xfrm>
            <a:off x="2108285" y="3541394"/>
            <a:ext cx="4305030" cy="3252663"/>
          </a:xfrm>
          <a:custGeom>
            <a:avLst/>
            <a:gdLst>
              <a:gd name="connsiteX0" fmla="*/ 0 w 4305030"/>
              <a:gd name="connsiteY0" fmla="*/ 0 h 3252663"/>
              <a:gd name="connsiteX1" fmla="*/ 1653702 w 4305030"/>
              <a:gd name="connsiteY1" fmla="*/ 136187 h 3252663"/>
              <a:gd name="connsiteX2" fmla="*/ 2490281 w 4305030"/>
              <a:gd name="connsiteY2" fmla="*/ 369651 h 3252663"/>
              <a:gd name="connsiteX3" fmla="*/ 3073940 w 4305030"/>
              <a:gd name="connsiteY3" fmla="*/ 865761 h 3252663"/>
              <a:gd name="connsiteX4" fmla="*/ 3696510 w 4305030"/>
              <a:gd name="connsiteY4" fmla="*/ 1391055 h 3252663"/>
              <a:gd name="connsiteX5" fmla="*/ 4085617 w 4305030"/>
              <a:gd name="connsiteY5" fmla="*/ 2334638 h 3252663"/>
              <a:gd name="connsiteX6" fmla="*/ 4289898 w 4305030"/>
              <a:gd name="connsiteY6" fmla="*/ 3132306 h 3252663"/>
              <a:gd name="connsiteX7" fmla="*/ 4289898 w 4305030"/>
              <a:gd name="connsiteY7" fmla="*/ 3249038 h 3252663"/>
              <a:gd name="connsiteX8" fmla="*/ 4289898 w 4305030"/>
              <a:gd name="connsiteY8" fmla="*/ 3249038 h 3252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05030" h="3252663">
                <a:moveTo>
                  <a:pt x="0" y="0"/>
                </a:moveTo>
                <a:cubicBezTo>
                  <a:pt x="619327" y="37289"/>
                  <a:pt x="1238655" y="74579"/>
                  <a:pt x="1653702" y="136187"/>
                </a:cubicBezTo>
                <a:cubicBezTo>
                  <a:pt x="2068749" y="197795"/>
                  <a:pt x="2253575" y="248055"/>
                  <a:pt x="2490281" y="369651"/>
                </a:cubicBezTo>
                <a:cubicBezTo>
                  <a:pt x="2726987" y="491247"/>
                  <a:pt x="3073940" y="865761"/>
                  <a:pt x="3073940" y="865761"/>
                </a:cubicBezTo>
                <a:cubicBezTo>
                  <a:pt x="3274978" y="1035995"/>
                  <a:pt x="3527897" y="1146242"/>
                  <a:pt x="3696510" y="1391055"/>
                </a:cubicBezTo>
                <a:cubicBezTo>
                  <a:pt x="3865123" y="1635868"/>
                  <a:pt x="3986719" y="2044430"/>
                  <a:pt x="4085617" y="2334638"/>
                </a:cubicBezTo>
                <a:cubicBezTo>
                  <a:pt x="4184515" y="2624846"/>
                  <a:pt x="4255851" y="2979906"/>
                  <a:pt x="4289898" y="3132306"/>
                </a:cubicBezTo>
                <a:cubicBezTo>
                  <a:pt x="4323945" y="3284706"/>
                  <a:pt x="4289898" y="3249038"/>
                  <a:pt x="4289898" y="3249038"/>
                </a:cubicBezTo>
                <a:lnTo>
                  <a:pt x="4289898" y="3249038"/>
                </a:ln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510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DEAD6947-C488-4C72-A163-138E819B1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762" y="633412"/>
            <a:ext cx="6848475" cy="559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25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</Words>
  <Application>Microsoft Office PowerPoint</Application>
  <PresentationFormat>ワイド画面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saori fukai</dc:creator>
  <cp:lastModifiedBy>saori fukai</cp:lastModifiedBy>
  <cp:revision>5</cp:revision>
  <dcterms:created xsi:type="dcterms:W3CDTF">2021-03-15T05:19:55Z</dcterms:created>
  <dcterms:modified xsi:type="dcterms:W3CDTF">2021-03-15T06:09:26Z</dcterms:modified>
</cp:coreProperties>
</file>